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20" r:id="rId6"/>
    <p:sldId id="321" r:id="rId7"/>
    <p:sldId id="314" r:id="rId8"/>
    <p:sldId id="308" r:id="rId9"/>
    <p:sldId id="309" r:id="rId10"/>
    <p:sldId id="322" r:id="rId11"/>
  </p:sldIdLst>
  <p:sldSz cx="9144000" cy="6858000" type="screen4x3"/>
  <p:notesSz cx="6797675" cy="9926638"/>
  <p:embeddedFontLst>
    <p:embeddedFont>
      <p:font typeface="나눔스퀘어라운드 ExtraBold" panose="020B0600000101010101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나눔스퀘어라운드 Bold" panose="020B0600000101010101" pitchFamily="50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02" y="85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정다각형을 알아볼까요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136~137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94~95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>
                <a:latin typeface="+mn-ea"/>
              </a:rPr>
              <a:t>3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대각선을 알아볼까요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138~139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96~97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83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1719694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변의 길이와 각의 크기가 모두 같은 다각형을 찾을 수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1968324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537816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정다각형의 의미를 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87460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3271963"/>
            <a:ext cx="7741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정다각형의 이름을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말할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49708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611469" y="3284744"/>
            <a:ext cx="8082601" cy="799886"/>
            <a:chOff x="-664427" y="4578293"/>
            <a:chExt cx="8161342" cy="799886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-664427" y="4578293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/>
          <p:cNvGrpSpPr/>
          <p:nvPr/>
        </p:nvGrpSpPr>
        <p:grpSpPr>
          <a:xfrm>
            <a:off x="611471" y="1737156"/>
            <a:ext cx="8082589" cy="1371350"/>
            <a:chOff x="-664427" y="4545341"/>
            <a:chExt cx="8161342" cy="137135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-664427" y="4545341"/>
              <a:ext cx="8161342" cy="137135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5069091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3707904" y="4308001"/>
            <a:ext cx="3816424" cy="288032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원형 </a:t>
            </a:r>
            <a:r>
              <a:rPr lang="ko-KR" altLang="en-US" b="1" dirty="0" err="1" smtClean="0"/>
              <a:t>도형판</a:t>
            </a:r>
            <a:endParaRPr lang="ko-KR" alt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452320" y="4305451"/>
            <a:ext cx="1241751" cy="288925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준비물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601788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육각형의 변의 길이가 모두 같은지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94~95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618891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2634" y="3220460"/>
            <a:ext cx="5387546" cy="2636109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807910" y="1948891"/>
            <a:ext cx="3012436" cy="1230788"/>
          </a:xfrm>
          <a:prstGeom prst="wedgeRoundRectCallout">
            <a:avLst>
              <a:gd name="adj1" fmla="val -25139"/>
              <a:gd name="adj2" fmla="val 10106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정사각형을 변끼리 이어 붙여 그림을 그려 봤어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5764265" y="1890203"/>
            <a:ext cx="2940907" cy="1423819"/>
          </a:xfrm>
          <a:prstGeom prst="wedgeRoundRectCallout">
            <a:avLst>
              <a:gd name="adj1" fmla="val 30429"/>
              <a:gd name="adj2" fmla="val 78911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육각형이 만들어졌네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여기 육각형도 변의 길이가 모두 같을까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296988" y="3515099"/>
            <a:ext cx="6865151" cy="1532272"/>
            <a:chOff x="817" y="2663"/>
            <a:chExt cx="4794" cy="107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17" y="2663"/>
              <a:ext cx="4794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" y="2663"/>
              <a:ext cx="4798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94~95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64279"/>
            <a:ext cx="568672" cy="59956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33" y="2138192"/>
            <a:ext cx="7968993" cy="7295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다각형을 살펴봅시다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3" y="2940497"/>
            <a:ext cx="7641221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표를 완성해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07705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698" y="4085941"/>
            <a:ext cx="394816" cy="37052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698" y="4602170"/>
            <a:ext cx="394816" cy="37052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17" y="4085941"/>
            <a:ext cx="394816" cy="3705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17" y="4602170"/>
            <a:ext cx="394816" cy="37052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136" y="4085941"/>
            <a:ext cx="394816" cy="3705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36" y="4582093"/>
            <a:ext cx="415796" cy="41531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605" y="4582093"/>
            <a:ext cx="415796" cy="41531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181" y="4585694"/>
            <a:ext cx="415796" cy="41531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525" y="4585694"/>
            <a:ext cx="415796" cy="41531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970" y="4059157"/>
            <a:ext cx="415796" cy="41531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314" y="4059157"/>
            <a:ext cx="415796" cy="41531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890" y="4062758"/>
            <a:ext cx="415796" cy="41531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233" y="4062758"/>
            <a:ext cx="415796" cy="41531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100" y="4579675"/>
            <a:ext cx="415796" cy="415312"/>
          </a:xfrm>
          <a:prstGeom prst="rect">
            <a:avLst/>
          </a:prstGeom>
        </p:spPr>
      </p:pic>
      <p:pic>
        <p:nvPicPr>
          <p:cNvPr id="36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80" y="4094659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06" y="4623402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97" y="4094659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23" y="4623402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893" y="4094659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19" y="4623402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56" y="4094659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182" y="4623402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98" y="4094659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24" y="4623402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19" y="4094659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45" y="4623402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83" y="4094659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09" y="4623402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3" y="5155071"/>
            <a:ext cx="7641221" cy="938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변의 길이와 각의 크기가 모두 같은 다각형을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찾아 기호를 써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29163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6227195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428034" y="6227195"/>
            <a:ext cx="7277137" cy="578882"/>
            <a:chOff x="4291198" y="6219166"/>
            <a:chExt cx="7277137" cy="690500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291198" y="6219166"/>
              <a:ext cx="7277137" cy="69050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7841" y="6371135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94~95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3" y="2203198"/>
            <a:ext cx="7641221" cy="938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변의 길이와 각의 크기가 모두 같은 다각형의 이름을 지어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33975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3262966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모두같은다각형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공평한다각형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1428034" y="3262966"/>
            <a:ext cx="7277137" cy="578882"/>
            <a:chOff x="4291198" y="6219166"/>
            <a:chExt cx="7277137" cy="690500"/>
          </a:xfrm>
        </p:grpSpPr>
        <p:sp>
          <p:nvSpPr>
            <p:cNvPr id="119" name="모서리가 둥근 직사각형 11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291198" y="6219166"/>
              <a:ext cx="7277137" cy="69050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7841" y="6371135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64279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다각형을 살펴봅시다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94~95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553869"/>
            <a:ext cx="8194423" cy="6007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5087511"/>
            <a:ext cx="8148443" cy="29214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08388" y="2050526"/>
            <a:ext cx="763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변의 길이가 모두 같고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각의 크기가 모두 같은 다각형을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정다각형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43" y="3067553"/>
            <a:ext cx="6842427" cy="137363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383784" y="4627220"/>
            <a:ext cx="1375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</a:t>
            </a:r>
            <a:endParaRPr lang="ko-KR" altLang="en-US" sz="2400" dirty="0"/>
          </a:p>
        </p:txBody>
      </p:sp>
      <p:sp>
        <p:nvSpPr>
          <p:cNvPr id="24" name="직사각형 23"/>
          <p:cNvSpPr/>
          <p:nvPr/>
        </p:nvSpPr>
        <p:spPr>
          <a:xfrm>
            <a:off x="3168051" y="4627219"/>
            <a:ext cx="1375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정사각형</a:t>
            </a:r>
            <a:endParaRPr lang="ko-KR" altLang="en-US" sz="2400" dirty="0"/>
          </a:p>
        </p:txBody>
      </p:sp>
      <p:sp>
        <p:nvSpPr>
          <p:cNvPr id="28" name="직사각형 27"/>
          <p:cNvSpPr/>
          <p:nvPr/>
        </p:nvSpPr>
        <p:spPr>
          <a:xfrm>
            <a:off x="4836212" y="4627218"/>
            <a:ext cx="1375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정오각형</a:t>
            </a:r>
            <a:endParaRPr lang="ko-KR" altLang="en-US" sz="2400" dirty="0"/>
          </a:p>
        </p:txBody>
      </p:sp>
      <p:sp>
        <p:nvSpPr>
          <p:cNvPr id="29" name="직사각형 28"/>
          <p:cNvSpPr/>
          <p:nvPr/>
        </p:nvSpPr>
        <p:spPr>
          <a:xfrm>
            <a:off x="6628717" y="4621266"/>
            <a:ext cx="1375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정육각형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86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94~95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원형 </a:t>
            </a:r>
            <a:r>
              <a:rPr lang="ko-KR" altLang="en-US" sz="3200" spc="-15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도형판에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정다각형을 만들어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473195" y="5051226"/>
            <a:ext cx="7289641" cy="1055608"/>
            <a:chOff x="4354542" y="5807873"/>
            <a:chExt cx="6739811" cy="1317008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354542" y="5807873"/>
              <a:ext cx="6739811" cy="13170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903" y="6221137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5051225"/>
            <a:ext cx="7289641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변이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꼭짓점이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정삼각형을 </a:t>
            </a:r>
            <a:endParaRPr lang="en-US" altLang="ko-KR" sz="28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만들었습니다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44041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자신이 만든 정다각형을 설명해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9052" y="457697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57697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174" y="2396260"/>
            <a:ext cx="4838593" cy="1935437"/>
          </a:xfrm>
          <a:prstGeom prst="rect">
            <a:avLst/>
          </a:prstGeom>
        </p:spPr>
      </p:pic>
      <p:sp>
        <p:nvSpPr>
          <p:cNvPr id="16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906162" y="2229209"/>
            <a:ext cx="2123349" cy="1589753"/>
          </a:xfrm>
          <a:prstGeom prst="wedgeRoundRectCallout">
            <a:avLst>
              <a:gd name="adj1" fmla="val -81314"/>
              <a:gd name="adj2" fmla="val -304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원형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도형판의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점을 세어 정육각형을 만들었어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7885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정다각형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변의 길이가 모두 같고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각의 크기가 모두 같은 다각형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084263" y="3448050"/>
            <a:ext cx="7145337" cy="1927225"/>
            <a:chOff x="683" y="2172"/>
            <a:chExt cx="4501" cy="1214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683" y="2172"/>
              <a:ext cx="4501" cy="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" y="2172"/>
              <a:ext cx="4504" cy="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94~95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0102" y="1390960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그림에서 어떤 정다각형을 볼 수 있는지 써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95" y="2971945"/>
            <a:ext cx="6202759" cy="2521321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2239988" y="4949371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정육각형</a:t>
            </a:r>
            <a:endParaRPr lang="ko-KR" altLang="en-US" sz="2000" dirty="0"/>
          </a:p>
        </p:txBody>
      </p:sp>
      <p:sp>
        <p:nvSpPr>
          <p:cNvPr id="53" name="직사각형 52"/>
          <p:cNvSpPr/>
          <p:nvPr/>
        </p:nvSpPr>
        <p:spPr>
          <a:xfrm>
            <a:off x="5879366" y="4957609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정팔각형</a:t>
            </a:r>
            <a:endParaRPr lang="ko-KR" altLang="en-US" sz="20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1983661" y="4943822"/>
            <a:ext cx="1640988" cy="413897"/>
            <a:chOff x="8273353" y="8531527"/>
            <a:chExt cx="1640988" cy="516390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3" y="8531527"/>
              <a:ext cx="1640988" cy="51639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1922" y="8596437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/>
          <p:cNvGrpSpPr/>
          <p:nvPr/>
        </p:nvGrpSpPr>
        <p:grpSpPr>
          <a:xfrm>
            <a:off x="5611044" y="4957609"/>
            <a:ext cx="1640988" cy="413897"/>
            <a:chOff x="8273353" y="8531527"/>
            <a:chExt cx="1640988" cy="516390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3" y="8531527"/>
              <a:ext cx="1640988" cy="51639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1922" y="8596437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1273</TotalTime>
  <Words>304</Words>
  <PresentationFormat>화면 슬라이드 쇼(4:3)</PresentationFormat>
  <Paragraphs>68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나눔스퀘어라운드 ExtraBold</vt:lpstr>
      <vt:lpstr>맑은 고딕</vt:lpstr>
      <vt:lpstr>나눔스퀘어라운드 Bold</vt:lpstr>
      <vt:lpstr>Wingdings</vt:lpstr>
      <vt:lpstr>Office 테마</vt:lpstr>
      <vt:lpstr>정다각형을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2020-11-16T07:47:06Z</dcterms:modified>
</cp:coreProperties>
</file>